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C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F128-B896-D4B1-57C7-80B052D57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325B6-E3CE-0924-821D-7D103AC4B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AA2D3-CAD6-5206-1D87-65EC818B5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F4E3-7096-A10A-0FD6-85A3DD15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383FD-9CB6-EA12-114C-DDF78D6B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8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838B-1A32-0A40-5724-2C229FC3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B2B8D-0966-963B-AA23-FB199B872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A0106-2FF3-CE78-043C-3EF43B57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2DDA2-7BC8-9FA5-5A93-2922BCE8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23D88-0BFD-8A7A-0404-9503579C0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6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D7664-BC7D-A1BF-8E87-CA2ECA42B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22119-96E2-AAA5-7946-C404CD99F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85874-F7FA-EE71-AD54-1BD728A3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9974-2F4B-2F12-9F94-5FF47D596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50565-5145-0A30-F551-AB80F210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0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7F2-CFD9-2A5F-6329-011B3834E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E9FA8-E73F-5DEF-6A2A-ACB2D7FB6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7D70E-D322-FCB7-2A6A-E0D2472E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AF6C1-6C85-5614-5BAA-095D3ABCD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1D173-1A03-F172-A2FB-1E1022299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CAC4-C833-FBA4-C087-39C424007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4086D-290E-CEDF-6EA0-9FC8444F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6FFCF-1C6B-05A9-0FB2-2278FE52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ECB63-87BE-9351-E090-91C0D3FD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32405-513E-54A8-4F06-A41BCA7E0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22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1F52-13D3-8F85-FD80-BFA4334E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87BF4-CDD8-9BAF-27F4-CFF680AC7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C596B-FDD8-9D6A-00E1-92AF43467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80B32-32D4-9E19-76FA-861BC932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460CD-6326-D740-725A-8E58159E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F9902D-34F2-025F-4944-D21C6DA8D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51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59BC-9ABA-4ABA-65A5-62A98504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2D99B-9D23-7B6A-7A23-2E1D76E0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A2FCA-DF5F-F82D-A89E-00BFDB8E7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5FBF0B-EF05-633E-23D1-2246E7B59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5B61E6-5815-16D9-D82F-ED73FCB0B5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9AF427-98E0-0B37-4243-CC8DDC76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A3BF4-2DF3-84FF-4165-B7E5EE397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F629F-CE84-0C9B-9B8C-7D202D8B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56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1CF6-DA56-CAC4-44D8-A421698C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300B8D-233D-02D2-580B-A04F3D16B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2F2F6-B190-F3B6-2F33-8AF8A971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8DDB8-13F7-CF28-B628-CC899454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2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C62741-9745-A858-7951-28073D586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04F33-32C6-7A02-FD24-EEFB37A7C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7A20F-40DF-E5D6-73DC-3B2F1EEA9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7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A74BA-7459-B148-FB31-D506A201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B1157-A5C9-601F-25F4-0032D45A0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E154F-E7A0-D62A-A1F5-31714966F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EDC94-3C81-E394-1E2E-B532446B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37FEA-065A-0C84-5E52-9C3B66BA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FE3BD-1C74-B7CD-9FC7-4514C4C6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3EF6-EE4F-07B9-47FB-B615E2F7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4AD041-C01A-DB6F-7F86-FADBC25F4E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90845-AF26-E625-A5C3-46BA9EA84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9BAB1-7C3E-DA5F-5CDB-5541CD522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EF768-5A46-406D-BB2F-B4D3CB18C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C9932-DFD4-6579-EB2F-1C340D52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4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72068-1FE7-EDCB-6987-F41F922BB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1497F-1D8F-D21A-9D56-1AA77B9B3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63C52-6484-9218-1ABA-56FA85E7D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090707-67C8-4803-99D1-2EB7CB962D1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6A95D-AABE-9480-22EC-76D04AA115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3F1AD-F7FF-BA4C-0A62-FFE69C6E1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51FEE2-AB6D-4C18-9190-17363FE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D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circuit board with a red wire&#10;&#10;Description automatically generated">
            <a:extLst>
              <a:ext uri="{FF2B5EF4-FFF2-40B4-BE49-F238E27FC236}">
                <a16:creationId xmlns:a16="http://schemas.microsoft.com/office/drawing/2014/main" id="{EAAA37EB-24D1-9EDA-1A4D-A1D9B6F5A5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8" t="28409" r="10522" b="1165"/>
          <a:stretch/>
        </p:blipFill>
        <p:spPr>
          <a:xfrm rot="5400000">
            <a:off x="8275739" y="4196573"/>
            <a:ext cx="2765192" cy="1894985"/>
          </a:xfrm>
          <a:prstGeom prst="rect">
            <a:avLst/>
          </a:prstGeom>
        </p:spPr>
      </p:pic>
      <p:pic>
        <p:nvPicPr>
          <p:cNvPr id="9" name="Picture 8" descr="A computer screen with green lines on it&#10;&#10;Description automatically generated">
            <a:extLst>
              <a:ext uri="{FF2B5EF4-FFF2-40B4-BE49-F238E27FC236}">
                <a16:creationId xmlns:a16="http://schemas.microsoft.com/office/drawing/2014/main" id="{91DAD314-6322-1047-A74B-874966182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117" y="2294197"/>
            <a:ext cx="2556236" cy="1917177"/>
          </a:xfrm>
          <a:prstGeom prst="rect">
            <a:avLst/>
          </a:prstGeom>
        </p:spPr>
      </p:pic>
      <p:pic>
        <p:nvPicPr>
          <p:cNvPr id="19" name="Picture 18" descr="A close up of a circuit board&#10;&#10;Description automatically generated">
            <a:extLst>
              <a:ext uri="{FF2B5EF4-FFF2-40B4-BE49-F238E27FC236}">
                <a16:creationId xmlns:a16="http://schemas.microsoft.com/office/drawing/2014/main" id="{51D2BC35-E5B0-FC7E-5F97-6FBF868EE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012" y="234592"/>
            <a:ext cx="3316738" cy="1859853"/>
          </a:xfrm>
          <a:prstGeom prst="rect">
            <a:avLst/>
          </a:prstGeom>
        </p:spPr>
      </p:pic>
      <p:pic>
        <p:nvPicPr>
          <p:cNvPr id="21" name="Picture 20" descr="A blue and yellow machine with wires on it&#10;&#10;Description automatically generated">
            <a:extLst>
              <a:ext uri="{FF2B5EF4-FFF2-40B4-BE49-F238E27FC236}">
                <a16:creationId xmlns:a16="http://schemas.microsoft.com/office/drawing/2014/main" id="{038E129C-D752-524A-8111-F5404B6552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56" y="2102595"/>
            <a:ext cx="3073282" cy="2304961"/>
          </a:xfrm>
          <a:prstGeom prst="rect">
            <a:avLst/>
          </a:prstGeom>
        </p:spPr>
      </p:pic>
      <p:pic>
        <p:nvPicPr>
          <p:cNvPr id="23" name="Picture 22" descr="A machine with many wires&#10;&#10;Description automatically generated">
            <a:extLst>
              <a:ext uri="{FF2B5EF4-FFF2-40B4-BE49-F238E27FC236}">
                <a16:creationId xmlns:a16="http://schemas.microsoft.com/office/drawing/2014/main" id="{2DAB4287-99C8-BDD3-8B9E-A1AE17DD3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5041" y="689324"/>
            <a:ext cx="2840324" cy="2130243"/>
          </a:xfrm>
          <a:prstGeom prst="rect">
            <a:avLst/>
          </a:prstGeom>
        </p:spPr>
      </p:pic>
      <p:pic>
        <p:nvPicPr>
          <p:cNvPr id="25" name="Picture 2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1B357E7F-619B-B3CA-8EB6-FAAA8BA0F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3" y="3062242"/>
            <a:ext cx="2271488" cy="1703616"/>
          </a:xfrm>
          <a:prstGeom prst="rect">
            <a:avLst/>
          </a:prstGeom>
        </p:spPr>
      </p:pic>
      <p:pic>
        <p:nvPicPr>
          <p:cNvPr id="29" name="Picture 28" descr="A white box with a light switch&#10;&#10;Description automatically generated">
            <a:extLst>
              <a:ext uri="{FF2B5EF4-FFF2-40B4-BE49-F238E27FC236}">
                <a16:creationId xmlns:a16="http://schemas.microsoft.com/office/drawing/2014/main" id="{10F13556-51A2-50B9-5150-74868452E6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8" t="12396" r="12102" b="21380"/>
          <a:stretch/>
        </p:blipFill>
        <p:spPr>
          <a:xfrm>
            <a:off x="1002836" y="4561859"/>
            <a:ext cx="2673156" cy="1836621"/>
          </a:xfrm>
          <a:prstGeom prst="rect">
            <a:avLst/>
          </a:prstGeom>
        </p:spPr>
      </p:pic>
      <p:pic>
        <p:nvPicPr>
          <p:cNvPr id="31" name="Picture 30" descr="A machine with wires and electronic equipment&#10;&#10;Description automatically generated with medium confidence">
            <a:extLst>
              <a:ext uri="{FF2B5EF4-FFF2-40B4-BE49-F238E27FC236}">
                <a16:creationId xmlns:a16="http://schemas.microsoft.com/office/drawing/2014/main" id="{70FF2683-5AA4-EF66-A554-7F0FA6E32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754" y="97254"/>
            <a:ext cx="3111191" cy="2333393"/>
          </a:xfrm>
          <a:prstGeom prst="rect">
            <a:avLst/>
          </a:prstGeom>
        </p:spPr>
      </p:pic>
      <p:pic>
        <p:nvPicPr>
          <p:cNvPr id="17" name="Picture 16" descr="A computer screen shot of a toy car&#10;&#10;Description automatically generated">
            <a:extLst>
              <a:ext uri="{FF2B5EF4-FFF2-40B4-BE49-F238E27FC236}">
                <a16:creationId xmlns:a16="http://schemas.microsoft.com/office/drawing/2014/main" id="{F3C7FE35-3AD5-5A33-0836-57FA4B6C04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5169" y="2565791"/>
            <a:ext cx="2304961" cy="1728721"/>
          </a:xfrm>
          <a:prstGeom prst="rect">
            <a:avLst/>
          </a:prstGeom>
        </p:spPr>
      </p:pic>
      <p:pic>
        <p:nvPicPr>
          <p:cNvPr id="5" name="Picture 4" descr="A group of blue toys on a table&#10;&#10;Description automatically generated">
            <a:extLst>
              <a:ext uri="{FF2B5EF4-FFF2-40B4-BE49-F238E27FC236}">
                <a16:creationId xmlns:a16="http://schemas.microsoft.com/office/drawing/2014/main" id="{6E483733-F631-91E7-D391-B0F709BA28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733" y="2094445"/>
            <a:ext cx="2627568" cy="1970676"/>
          </a:xfrm>
          <a:prstGeom prst="rect">
            <a:avLst/>
          </a:prstGeom>
        </p:spPr>
      </p:pic>
      <p:pic>
        <p:nvPicPr>
          <p:cNvPr id="11" name="Picture 10" descr="A close-up of several electronic devices&#10;&#10;Description automatically generated">
            <a:extLst>
              <a:ext uri="{FF2B5EF4-FFF2-40B4-BE49-F238E27FC236}">
                <a16:creationId xmlns:a16="http://schemas.microsoft.com/office/drawing/2014/main" id="{E0A13EDB-E17F-801E-8DD0-8249E7C464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72" y="3837530"/>
            <a:ext cx="2903552" cy="2177664"/>
          </a:xfrm>
          <a:prstGeom prst="rect">
            <a:avLst/>
          </a:prstGeom>
        </p:spPr>
      </p:pic>
      <p:pic>
        <p:nvPicPr>
          <p:cNvPr id="27" name="Picture 26" descr="A finger touching a circuit board&#10;&#10;Description automatically generated">
            <a:extLst>
              <a:ext uri="{FF2B5EF4-FFF2-40B4-BE49-F238E27FC236}">
                <a16:creationId xmlns:a16="http://schemas.microsoft.com/office/drawing/2014/main" id="{5A83459D-D546-73BA-69AB-C4DEF4361D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264" y="4357628"/>
            <a:ext cx="2903553" cy="1935703"/>
          </a:xfrm>
          <a:prstGeom prst="rect">
            <a:avLst/>
          </a:prstGeom>
        </p:spPr>
      </p:pic>
      <p:pic>
        <p:nvPicPr>
          <p:cNvPr id="15" name="Picture 14" descr="A toy car with wheels and wires&#10;&#10;Description automatically generated">
            <a:extLst>
              <a:ext uri="{FF2B5EF4-FFF2-40B4-BE49-F238E27FC236}">
                <a16:creationId xmlns:a16="http://schemas.microsoft.com/office/drawing/2014/main" id="{8D0F54A4-F4F1-7EBC-6F48-F5C8E6783D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8039" y="328714"/>
            <a:ext cx="2629713" cy="197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08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Caleb Price</dc:creator>
  <cp:lastModifiedBy>Caleb Price</cp:lastModifiedBy>
  <cp:revision>1</cp:revision>
  <dcterms:created xsi:type="dcterms:W3CDTF">2024-07-15T03:57:32Z</dcterms:created>
  <dcterms:modified xsi:type="dcterms:W3CDTF">2024-07-15T04:26:27Z</dcterms:modified>
</cp:coreProperties>
</file>